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57" r:id="rId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2050-D0D8-40AD-B51B-710E7D60134D}" type="datetimeFigureOut">
              <a:rPr lang="ru-RU" smtClean="0"/>
              <a:pPr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D51D-B047-49E9-8B92-08CC103AE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116632"/>
            <a:ext cx="6984776" cy="6741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18864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В. А Корнилов</a:t>
            </a:r>
          </a:p>
          <a:p>
            <a:pPr algn="r"/>
            <a:r>
              <a:rPr lang="ru-RU" sz="1400" dirty="0" smtClean="0"/>
              <a:t>Вице-президент – исполнительный директор</a:t>
            </a:r>
          </a:p>
          <a:p>
            <a:pPr algn="r"/>
            <a:r>
              <a:rPr lang="ru-RU" sz="1400" dirty="0" smtClean="0"/>
              <a:t>Международной Гильдии Финансистов,</a:t>
            </a:r>
          </a:p>
          <a:p>
            <a:pPr algn="r"/>
            <a:r>
              <a:rPr lang="ru-RU" sz="1400" dirty="0" err="1" smtClean="0"/>
              <a:t>к.э.н</a:t>
            </a:r>
            <a:r>
              <a:rPr lang="ru-RU" sz="1400" dirty="0" smtClean="0"/>
              <a:t>., доцент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98072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Система </a:t>
            </a:r>
            <a:br>
              <a:rPr lang="ru-RU" b="1" dirty="0" smtClean="0"/>
            </a:br>
            <a:r>
              <a:rPr lang="ru-RU" b="1" dirty="0" smtClean="0"/>
              <a:t>Профессиональной сертификации </a:t>
            </a:r>
          </a:p>
          <a:p>
            <a:pPr algn="ctr"/>
            <a:r>
              <a:rPr lang="ru-RU" b="1" dirty="0" smtClean="0"/>
              <a:t>Финансистов СНГ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132856"/>
            <a:ext cx="768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УКАЗ ПРЕЗИДЕНТА РФ ОТ 7 МАЯ 2012 г. № 597</a:t>
            </a:r>
            <a:endParaRPr lang="ru-RU" sz="1600" b="1" dirty="0"/>
          </a:p>
        </p:txBody>
      </p:sp>
      <p:pic>
        <p:nvPicPr>
          <p:cNvPr id="1028" name="Picture 4" descr="C:\Documents and Settings\Admin\Рабочий стол\презентация\ук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5"/>
            <a:ext cx="3312368" cy="423327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32240" y="184482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Слайд 1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188640"/>
            <a:ext cx="7704856" cy="6480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Documents and Settings\Admin\Рабочий стол\презентация\au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592" y="764704"/>
            <a:ext cx="4262648" cy="59046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92280" y="26064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Слайд 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3528" y="476672"/>
            <a:ext cx="8640960" cy="6192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1" name="Picture 3" descr="C:\Documents and Settings\Admin\Рабочий стол\презентаци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721398" cy="51826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355976" y="1268760"/>
            <a:ext cx="27363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Профессиональный стандарт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ru-RU" sz="1600" dirty="0" smtClean="0">
                <a:solidFill>
                  <a:schemeClr val="tx1"/>
                </a:solidFill>
              </a:rPr>
              <a:t>для финансистов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2276872"/>
            <a:ext cx="36004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ysClr val="windowText" lastClr="000000"/>
                </a:solidFill>
              </a:rPr>
              <a:t> 1. Перечень компетенций специалиста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2708920"/>
            <a:ext cx="36004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2. Перечень операций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3140968"/>
            <a:ext cx="36004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3. Законодательная база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3573016"/>
            <a:ext cx="36004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4. Кадровые требования к специалисту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4005064"/>
            <a:ext cx="36004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5. Учебные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4437112"/>
            <a:ext cx="36004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6. Тестовые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4869160"/>
            <a:ext cx="360040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</a:rPr>
              <a:t>7. Порядок прохождения сертификационных процедур</a:t>
            </a:r>
          </a:p>
          <a:p>
            <a:pPr marL="342900" indent="-342900" algn="ctr"/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644008" y="1916832"/>
            <a:ext cx="0" cy="3240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44008" y="5157192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44008" y="4653136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4008" y="4221088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44008" y="3789040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44008" y="3356992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644008" y="2924944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44008" y="2492896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52320" y="76470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Слайд 3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72008"/>
            <a:ext cx="7704856" cy="6669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7056784" cy="6370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4328" y="4462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Слайд </a:t>
            </a:r>
            <a:r>
              <a:rPr lang="en-US" sz="1600" dirty="0" smtClean="0"/>
              <a:t>4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548680"/>
            <a:ext cx="7848872" cy="5976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912768" cy="5483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8344" y="62068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Слайд </a:t>
            </a:r>
            <a:r>
              <a:rPr lang="en-US" sz="1600" dirty="0" smtClean="0"/>
              <a:t>5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83568" y="260648"/>
            <a:ext cx="7632848" cy="6408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Documents and Settings\Admin\Рабочий стол\сертификат Гряз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481" y="3140968"/>
            <a:ext cx="2467631" cy="34889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47864" y="332656"/>
            <a:ext cx="1872208" cy="839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Международная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школа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финансистов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556792"/>
            <a:ext cx="187220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Меморандум финансистов СНГ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1124744"/>
            <a:ext cx="223224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Единые Базы </a:t>
            </a:r>
            <a:r>
              <a:rPr lang="ru-RU" sz="1400" dirty="0" smtClean="0">
                <a:solidFill>
                  <a:schemeClr val="tx1"/>
                </a:solidFill>
              </a:rPr>
              <a:t>Данных:</a:t>
            </a:r>
          </a:p>
          <a:p>
            <a:pPr marL="180975" lvl="1"/>
            <a:r>
              <a:rPr lang="en-US" sz="1400" dirty="0" smtClean="0">
                <a:solidFill>
                  <a:schemeClr val="tx1"/>
                </a:solidFill>
              </a:rPr>
              <a:t>- </a:t>
            </a:r>
            <a:r>
              <a:rPr lang="en-US" sz="1400" dirty="0" smtClean="0">
                <a:solidFill>
                  <a:schemeClr val="tx1"/>
                </a:solidFill>
              </a:rPr>
              <a:t>c</a:t>
            </a:r>
            <a:r>
              <a:rPr lang="ru-RU" sz="1400" dirty="0" err="1" smtClean="0">
                <a:solidFill>
                  <a:schemeClr val="tx1"/>
                </a:solidFill>
              </a:rPr>
              <a:t>ертифицированных</a:t>
            </a:r>
            <a:r>
              <a:rPr lang="ru-RU" sz="1400" dirty="0" smtClean="0">
                <a:solidFill>
                  <a:schemeClr val="tx1"/>
                </a:solidFill>
              </a:rPr>
              <a:t> специалистов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180975" lvl="1"/>
            <a:r>
              <a:rPr lang="en-US" sz="1400" dirty="0" smtClean="0">
                <a:solidFill>
                  <a:schemeClr val="tx1"/>
                </a:solidFill>
              </a:rPr>
              <a:t>- </a:t>
            </a:r>
            <a:r>
              <a:rPr lang="ru-RU" sz="1400" dirty="0" smtClean="0">
                <a:solidFill>
                  <a:schemeClr val="tx1"/>
                </a:solidFill>
              </a:rPr>
              <a:t>учебных ресурсов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180975" lvl="1"/>
            <a:r>
              <a:rPr lang="en-US" sz="1400" dirty="0" smtClean="0">
                <a:solidFill>
                  <a:schemeClr val="tx1"/>
                </a:solidFill>
              </a:rPr>
              <a:t>- </a:t>
            </a:r>
            <a:r>
              <a:rPr lang="ru-RU" sz="1400" dirty="0" smtClean="0">
                <a:solidFill>
                  <a:schemeClr val="tx1"/>
                </a:solidFill>
              </a:rPr>
              <a:t>аккредитованных учреждений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412776"/>
            <a:ext cx="1872208" cy="839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Единый финансовый </a:t>
            </a:r>
            <a:r>
              <a:rPr lang="ru-RU" sz="1400" dirty="0" smtClean="0">
                <a:solidFill>
                  <a:schemeClr val="tx1"/>
                </a:solidFill>
              </a:rPr>
              <a:t>словарь-</a:t>
            </a:r>
            <a:r>
              <a:rPr lang="ru-RU" sz="1400" dirty="0" smtClean="0">
                <a:solidFill>
                  <a:schemeClr val="tx1"/>
                </a:solidFill>
              </a:rPr>
              <a:t>справочник СНГ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2780928"/>
            <a:ext cx="273630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Сертификат единого типа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10" idx="0"/>
            <a:endCxn id="9" idx="2"/>
          </p:cNvCxnSpPr>
          <p:nvPr/>
        </p:nvCxnSpPr>
        <p:spPr>
          <a:xfrm flipV="1">
            <a:off x="4283968" y="1171922"/>
            <a:ext cx="0" cy="3848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3"/>
            <a:endCxn id="11" idx="1"/>
          </p:cNvCxnSpPr>
          <p:nvPr/>
        </p:nvCxnSpPr>
        <p:spPr>
          <a:xfrm>
            <a:off x="5220072" y="1844824"/>
            <a:ext cx="6480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</p:cNvCxnSpPr>
          <p:nvPr/>
        </p:nvCxnSpPr>
        <p:spPr>
          <a:xfrm>
            <a:off x="4283968" y="2132856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1"/>
          </p:cNvCxnSpPr>
          <p:nvPr/>
        </p:nvCxnSpPr>
        <p:spPr>
          <a:xfrm flipH="1">
            <a:off x="2843808" y="184482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36296" y="40466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Слайд 6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113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2013-05-17T13:09:01Z</dcterms:created>
  <dcterms:modified xsi:type="dcterms:W3CDTF">2013-07-01T14:41:31Z</dcterms:modified>
</cp:coreProperties>
</file>