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6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3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38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7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91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7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6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8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8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40FE-FD97-4140-B459-DC227D53EF85}" type="datetimeFigureOut">
              <a:rPr lang="ru-RU" smtClean="0"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4F82-27C8-4452-A189-3FE6221FD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9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Перов Николай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Технолог</a:t>
            </a:r>
          </a:p>
          <a:p>
            <a:r>
              <a:rPr lang="ru-RU" dirty="0" smtClean="0"/>
              <a:t>Красноярск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84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мэф\P10303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887544" cy="555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63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105835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1.Я </a:t>
            </a:r>
            <a:r>
              <a:rPr lang="ru-RU" sz="2800" dirty="0"/>
              <a:t>технолог, то есть оптимизация  производственных процессов</a:t>
            </a:r>
          </a:p>
        </p:txBody>
      </p:sp>
      <p:pic>
        <p:nvPicPr>
          <p:cNvPr id="5122" name="Picture 2" descr="G:\мэф\коровник 200 голов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56" y="86896"/>
            <a:ext cx="4692352" cy="351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40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мэф\ферма 50 голов сх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15" y="332656"/>
            <a:ext cx="7649199" cy="405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Не продуктивность, а рентабельность бизнеса. Это основа.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56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мэф\тент весн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616624" cy="421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53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мэф\тент коровник 600 голов  -45 градусов на улиц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124743"/>
            <a:ext cx="5952660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58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298947"/>
            <a:ext cx="7416824" cy="332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Calibri"/>
                <a:cs typeface="Times New Roman"/>
              </a:rPr>
              <a:t>Как сибиряк агрохолдинги сделал.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Calibri"/>
                <a:cs typeface="Times New Roman"/>
              </a:rPr>
              <a:t>4.Положительные примеры, Ефремов, Арутюнян, Александр ЛПХ.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Calibri"/>
                <a:cs typeface="Times New Roman"/>
              </a:rPr>
              <a:t>5.Проект Олега- это задача для технолога, особенности конечного продукта. Цены высокие, это высокая планка запросы. </a:t>
            </a:r>
          </a:p>
        </p:txBody>
      </p:sp>
    </p:spTree>
    <p:extLst>
      <p:ext uri="{BB962C8B-B14F-4D97-AF65-F5344CB8AC3E}">
        <p14:creationId xmlns:p14="http://schemas.microsoft.com/office/powerpoint/2010/main" val="1550853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56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Перов Николай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Перов Николай</dc:title>
  <dc:creator>NPerov</dc:creator>
  <cp:lastModifiedBy>NPerov</cp:lastModifiedBy>
  <cp:revision>2</cp:revision>
  <dcterms:created xsi:type="dcterms:W3CDTF">2016-03-24T09:25:17Z</dcterms:created>
  <dcterms:modified xsi:type="dcterms:W3CDTF">2016-03-24T09:37:02Z</dcterms:modified>
</cp:coreProperties>
</file>