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2" autoAdjust="0"/>
    <p:restoredTop sz="94660"/>
  </p:normalViewPr>
  <p:slideViewPr>
    <p:cSldViewPr snapToGrid="0">
      <p:cViewPr>
        <p:scale>
          <a:sx n="100" d="100"/>
          <a:sy n="100" d="100"/>
        </p:scale>
        <p:origin x="-17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5C8D-4006-44B1-8B5D-BDC7056D15D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FD67-8076-487B-BB4B-BE84A00FFB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759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5C8D-4006-44B1-8B5D-BDC7056D15D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FD67-8076-487B-BB4B-BE84A00FFB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2842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5C8D-4006-44B1-8B5D-BDC7056D15D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FD67-8076-487B-BB4B-BE84A00FFB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488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5C8D-4006-44B1-8B5D-BDC7056D15D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FD67-8076-487B-BB4B-BE84A00FFB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133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5C8D-4006-44B1-8B5D-BDC7056D15D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FD67-8076-487B-BB4B-BE84A00FFB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4490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5C8D-4006-44B1-8B5D-BDC7056D15D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FD67-8076-487B-BB4B-BE84A00FFB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2304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5C8D-4006-44B1-8B5D-BDC7056D15D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FD67-8076-487B-BB4B-BE84A00FFB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594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5C8D-4006-44B1-8B5D-BDC7056D15D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FD67-8076-487B-BB4B-BE84A00FFB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351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5C8D-4006-44B1-8B5D-BDC7056D15D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FD67-8076-487B-BB4B-BE84A00FFB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800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5C8D-4006-44B1-8B5D-BDC7056D15D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FD67-8076-487B-BB4B-BE84A00FFB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5520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5C8D-4006-44B1-8B5D-BDC7056D15D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FD67-8076-487B-BB4B-BE84A00FFB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810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D5C8D-4006-44B1-8B5D-BDC7056D15D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CFD67-8076-487B-BB4B-BE84A00FFB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515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3883" y="203967"/>
            <a:ext cx="11461072" cy="863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96240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Основные параметры расходов бюджетной системы</a:t>
            </a:r>
            <a:endParaRPr lang="ru-RU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96240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Российской Федерации на жилищно-коммунальное хозяйство 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44934533"/>
              </p:ext>
            </p:extLst>
          </p:nvPr>
        </p:nvGraphicFramePr>
        <p:xfrm>
          <a:off x="355108" y="1145221"/>
          <a:ext cx="11549848" cy="541537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643020"/>
                <a:gridCol w="878889"/>
                <a:gridCol w="825624"/>
                <a:gridCol w="852256"/>
                <a:gridCol w="807868"/>
                <a:gridCol w="914400"/>
                <a:gridCol w="870012"/>
                <a:gridCol w="861134"/>
                <a:gridCol w="896645"/>
              </a:tblGrid>
              <a:tr h="6769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5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5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5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9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Расходы федерального бюджета на ЖКХ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129,5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151,6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234,9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216,5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136,9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170,3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143,9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115,4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9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Рост расходов (млрд.руб.) на ЖКХ к предыдущему году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20,8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22,1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83,3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-18,4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-79,6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33,4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-26,4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-28,5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% роста расходов  к предыдущему году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14,6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-8,5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-58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19,6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-18,4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-24,7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Доля ЖКХ в общем расходе ФБ (%)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5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Расходы консолидированного бюджета субъектов РФ на ЖКХ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1023,7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854,5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836,5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967,5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995,02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1125,5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1179,5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1200,8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Доля (%) в общем объёме расходов КБ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16,4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13,7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12,9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9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Рост расходов ЖКХ к предыдущему году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(млрд. руб.)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216,3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-169,2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-18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131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27,5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130,5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21,3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% роста расходов  к предыдущему году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-20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-2,2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13,5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6874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154</Words>
  <Application>Microsoft Office PowerPoint</Application>
  <PresentationFormat>Произвольный</PresentationFormat>
  <Paragraphs>85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Webinar</cp:lastModifiedBy>
  <cp:revision>5</cp:revision>
  <cp:lastPrinted>2016-02-15T21:42:50Z</cp:lastPrinted>
  <dcterms:created xsi:type="dcterms:W3CDTF">2016-02-15T21:31:47Z</dcterms:created>
  <dcterms:modified xsi:type="dcterms:W3CDTF">2016-02-16T11:33:48Z</dcterms:modified>
</cp:coreProperties>
</file>